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12" r:id="rId2"/>
    <p:sldId id="313" r:id="rId3"/>
    <p:sldId id="314" r:id="rId4"/>
    <p:sldId id="315" r:id="rId5"/>
    <p:sldId id="318" r:id="rId6"/>
    <p:sldId id="316" r:id="rId7"/>
    <p:sldId id="319" r:id="rId8"/>
    <p:sldId id="317" r:id="rId9"/>
    <p:sldId id="320" r:id="rId10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14" autoAdjust="0"/>
  </p:normalViewPr>
  <p:slideViewPr>
    <p:cSldViewPr snapToGrid="0">
      <p:cViewPr varScale="1">
        <p:scale>
          <a:sx n="115" d="100"/>
          <a:sy n="115" d="100"/>
        </p:scale>
        <p:origin x="14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6" d="100"/>
          <a:sy n="96" d="100"/>
        </p:scale>
        <p:origin x="346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F56FFF-65C3-4340-AE50-E4F4BD9C2E48}" type="datetimeFigureOut">
              <a:rPr lang="sv-SE" smtClean="0"/>
              <a:t>2018-01-18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BB0A0-BC27-428C-AD9B-1DDA7F0825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94755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92141-416E-49B0-82D1-A68B9C506992}" type="datetimeFigureOut">
              <a:rPr lang="sv-SE" smtClean="0"/>
              <a:t>2018-01-18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863A3-F6DA-432C-A68C-0B1EB56ED5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6493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 Startbild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550400" cy="6858000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9" name="Platshållare för bild 9"/>
          <p:cNvSpPr>
            <a:spLocks noGrp="1"/>
          </p:cNvSpPr>
          <p:nvPr>
            <p:ph type="pic" sz="quarter" idx="14"/>
          </p:nvPr>
        </p:nvSpPr>
        <p:spPr>
          <a:xfrm>
            <a:off x="4602788" y="3460558"/>
            <a:ext cx="4550400" cy="3405600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bild 9"/>
          <p:cNvSpPr>
            <a:spLocks noGrp="1"/>
          </p:cNvSpPr>
          <p:nvPr>
            <p:ph type="pic" sz="quarter" idx="15"/>
          </p:nvPr>
        </p:nvSpPr>
        <p:spPr>
          <a:xfrm>
            <a:off x="4599316" y="0"/>
            <a:ext cx="4550400" cy="3405600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7" name="Platshållare för text 16"/>
          <p:cNvSpPr>
            <a:spLocks noGrp="1"/>
          </p:cNvSpPr>
          <p:nvPr>
            <p:ph type="body" sz="quarter" idx="16" hasCustomPrompt="1"/>
          </p:nvPr>
        </p:nvSpPr>
        <p:spPr>
          <a:xfrm>
            <a:off x="432000" y="5903663"/>
            <a:ext cx="720000" cy="721177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0" baseline="0"/>
            </a:lvl1pPr>
          </a:lstStyle>
          <a:p>
            <a:pPr lvl="0"/>
            <a:r>
              <a:rPr lang="sv-SE" sz="1000" dirty="0"/>
              <a:t>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22758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32000" y="432000"/>
            <a:ext cx="8100813" cy="9812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Platshållare för datum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algn="r"/>
            <a:r>
              <a:rPr lang="sv-SE"/>
              <a:t>2016-xx-xx</a:t>
            </a:r>
            <a:endParaRPr lang="sv-SE" dirty="0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  <a:endParaRPr lang="sv-SE" dirty="0"/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563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sv-SE"/>
              <a:t>2016-xx-xx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3007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text 16"/>
          <p:cNvSpPr>
            <a:spLocks noGrp="1"/>
          </p:cNvSpPr>
          <p:nvPr>
            <p:ph type="body" sz="quarter" idx="16" hasCustomPrompt="1"/>
          </p:nvPr>
        </p:nvSpPr>
        <p:spPr>
          <a:xfrm>
            <a:off x="432000" y="5903663"/>
            <a:ext cx="720000" cy="721177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0" baseline="0"/>
            </a:lvl1pPr>
          </a:lstStyle>
          <a:p>
            <a:pPr lvl="0"/>
            <a:r>
              <a:rPr lang="sv-SE" sz="1000" dirty="0"/>
              <a:t> </a:t>
            </a:r>
            <a:endParaRPr lang="sv-SE" dirty="0"/>
          </a:p>
        </p:txBody>
      </p:sp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419100" y="2183714"/>
            <a:ext cx="8113713" cy="981244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58497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 blå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text 16"/>
          <p:cNvSpPr>
            <a:spLocks noGrp="1"/>
          </p:cNvSpPr>
          <p:nvPr>
            <p:ph type="body" sz="quarter" idx="16" hasCustomPrompt="1"/>
          </p:nvPr>
        </p:nvSpPr>
        <p:spPr>
          <a:xfrm>
            <a:off x="432000" y="5903663"/>
            <a:ext cx="720000" cy="721177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0" baseline="0"/>
            </a:lvl1pPr>
          </a:lstStyle>
          <a:p>
            <a:pPr lvl="0"/>
            <a:r>
              <a:rPr lang="sv-SE" sz="1000" dirty="0"/>
              <a:t> </a:t>
            </a:r>
            <a:endParaRPr lang="sv-SE" dirty="0"/>
          </a:p>
        </p:txBody>
      </p:sp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419100" y="2183714"/>
            <a:ext cx="8113714" cy="981244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358383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 grö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text 16"/>
          <p:cNvSpPr>
            <a:spLocks noGrp="1"/>
          </p:cNvSpPr>
          <p:nvPr>
            <p:ph type="body" sz="quarter" idx="16" hasCustomPrompt="1"/>
          </p:nvPr>
        </p:nvSpPr>
        <p:spPr>
          <a:xfrm>
            <a:off x="432000" y="5903663"/>
            <a:ext cx="720000" cy="721177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0" baseline="0"/>
            </a:lvl1pPr>
          </a:lstStyle>
          <a:p>
            <a:pPr lvl="0"/>
            <a:r>
              <a:rPr lang="sv-SE" sz="1000" dirty="0"/>
              <a:t> </a:t>
            </a:r>
            <a:endParaRPr lang="sv-SE" dirty="0"/>
          </a:p>
        </p:txBody>
      </p:sp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419100" y="2183714"/>
            <a:ext cx="8113714" cy="981244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626858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 lil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text 16"/>
          <p:cNvSpPr>
            <a:spLocks noGrp="1"/>
          </p:cNvSpPr>
          <p:nvPr>
            <p:ph type="body" sz="quarter" idx="16" hasCustomPrompt="1"/>
          </p:nvPr>
        </p:nvSpPr>
        <p:spPr>
          <a:xfrm>
            <a:off x="432000" y="5903663"/>
            <a:ext cx="720000" cy="721177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0" baseline="0"/>
            </a:lvl1pPr>
          </a:lstStyle>
          <a:p>
            <a:pPr lvl="0"/>
            <a:r>
              <a:rPr lang="sv-SE" sz="1000" dirty="0"/>
              <a:t> </a:t>
            </a:r>
            <a:endParaRPr lang="sv-SE" dirty="0"/>
          </a:p>
        </p:txBody>
      </p:sp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419100" y="2183714"/>
            <a:ext cx="8113714" cy="981244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179317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 rö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text 16"/>
          <p:cNvSpPr>
            <a:spLocks noGrp="1"/>
          </p:cNvSpPr>
          <p:nvPr>
            <p:ph type="body" sz="quarter" idx="16" hasCustomPrompt="1"/>
          </p:nvPr>
        </p:nvSpPr>
        <p:spPr>
          <a:xfrm>
            <a:off x="432000" y="5903663"/>
            <a:ext cx="720000" cy="721177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0" baseline="0"/>
            </a:lvl1pPr>
          </a:lstStyle>
          <a:p>
            <a:pPr lvl="0"/>
            <a:r>
              <a:rPr lang="sv-SE" sz="1000" dirty="0"/>
              <a:t> </a:t>
            </a:r>
            <a:endParaRPr lang="sv-SE" dirty="0"/>
          </a:p>
        </p:txBody>
      </p:sp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419100" y="2183714"/>
            <a:ext cx="8113714" cy="981244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6118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4271" y="2527300"/>
            <a:ext cx="2582945" cy="180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468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Startbild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9"/>
          <p:cNvSpPr>
            <a:spLocks noGrp="1"/>
          </p:cNvSpPr>
          <p:nvPr>
            <p:ph type="pic" sz="quarter" idx="17"/>
          </p:nvPr>
        </p:nvSpPr>
        <p:spPr>
          <a:xfrm>
            <a:off x="-2207" y="3450710"/>
            <a:ext cx="3384000" cy="3405600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3432192" y="0"/>
            <a:ext cx="5714682" cy="6858000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bild 9"/>
          <p:cNvSpPr>
            <a:spLocks noGrp="1"/>
          </p:cNvSpPr>
          <p:nvPr>
            <p:ph type="pic" sz="quarter" idx="15"/>
          </p:nvPr>
        </p:nvSpPr>
        <p:spPr>
          <a:xfrm>
            <a:off x="-2208" y="0"/>
            <a:ext cx="3384000" cy="3405600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7" name="Platshållare för text 16"/>
          <p:cNvSpPr>
            <a:spLocks noGrp="1"/>
          </p:cNvSpPr>
          <p:nvPr>
            <p:ph type="body" sz="quarter" idx="16" hasCustomPrompt="1"/>
          </p:nvPr>
        </p:nvSpPr>
        <p:spPr>
          <a:xfrm>
            <a:off x="432000" y="5903663"/>
            <a:ext cx="720000" cy="721177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0" baseline="0"/>
            </a:lvl1pPr>
          </a:lstStyle>
          <a:p>
            <a:pPr lvl="0"/>
            <a:r>
              <a:rPr lang="sv-SE" sz="1000" dirty="0"/>
              <a:t>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850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 Startbild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9"/>
          <p:cNvSpPr>
            <a:spLocks noGrp="1"/>
          </p:cNvSpPr>
          <p:nvPr>
            <p:ph type="pic" sz="quarter" idx="17"/>
          </p:nvPr>
        </p:nvSpPr>
        <p:spPr>
          <a:xfrm>
            <a:off x="0" y="4523248"/>
            <a:ext cx="4546800" cy="2332800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4476541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7" name="Platshållare för text 16"/>
          <p:cNvSpPr>
            <a:spLocks noGrp="1"/>
          </p:cNvSpPr>
          <p:nvPr>
            <p:ph type="body" sz="quarter" idx="16" hasCustomPrompt="1"/>
          </p:nvPr>
        </p:nvSpPr>
        <p:spPr>
          <a:xfrm>
            <a:off x="432000" y="5903663"/>
            <a:ext cx="720000" cy="721177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0" baseline="0"/>
            </a:lvl1pPr>
          </a:lstStyle>
          <a:p>
            <a:pPr lvl="0"/>
            <a:r>
              <a:rPr lang="sv-SE" sz="1000" dirty="0"/>
              <a:t> </a:t>
            </a:r>
            <a:endParaRPr lang="sv-SE" dirty="0"/>
          </a:p>
        </p:txBody>
      </p:sp>
      <p:sp>
        <p:nvSpPr>
          <p:cNvPr id="8" name="Platshållare för bild 9"/>
          <p:cNvSpPr>
            <a:spLocks noGrp="1"/>
          </p:cNvSpPr>
          <p:nvPr>
            <p:ph type="pic" sz="quarter" idx="18"/>
          </p:nvPr>
        </p:nvSpPr>
        <p:spPr>
          <a:xfrm>
            <a:off x="4591990" y="4525580"/>
            <a:ext cx="4546800" cy="2332800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27501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bild rubrik,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0528" y="4215714"/>
            <a:ext cx="2582945" cy="1803400"/>
          </a:xfrm>
          <a:prstGeom prst="rect">
            <a:avLst/>
          </a:prstGeom>
        </p:spPr>
      </p:pic>
      <p:sp>
        <p:nvSpPr>
          <p:cNvPr id="10" name="Rubrik 9"/>
          <p:cNvSpPr>
            <a:spLocks noGrp="1"/>
          </p:cNvSpPr>
          <p:nvPr>
            <p:ph type="title"/>
          </p:nvPr>
        </p:nvSpPr>
        <p:spPr>
          <a:xfrm>
            <a:off x="-6263" y="1296444"/>
            <a:ext cx="9144000" cy="1023009"/>
          </a:xfrm>
        </p:spPr>
        <p:txBody>
          <a:bodyPr anchor="b" anchorCtr="0">
            <a:noAutofit/>
          </a:bodyPr>
          <a:lstStyle>
            <a:lvl1pPr algn="ctr"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7" name="Underrubrik 2"/>
          <p:cNvSpPr>
            <a:spLocks noGrp="1"/>
          </p:cNvSpPr>
          <p:nvPr>
            <p:ph type="subTitle" idx="1"/>
          </p:nvPr>
        </p:nvSpPr>
        <p:spPr>
          <a:xfrm>
            <a:off x="0" y="2447756"/>
            <a:ext cx="9144000" cy="981244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accent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1211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bild blå rubrik, log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-6263" y="1296444"/>
            <a:ext cx="9144000" cy="1023009"/>
          </a:xfrm>
        </p:spPr>
        <p:txBody>
          <a:bodyPr anchor="b" anchorCtr="0"/>
          <a:lstStyle>
            <a:lvl1pPr algn="ctr">
              <a:defRPr sz="300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0528" y="4215714"/>
            <a:ext cx="2582945" cy="1803400"/>
          </a:xfrm>
          <a:prstGeom prst="rect">
            <a:avLst/>
          </a:prstGeom>
        </p:spPr>
      </p:pic>
      <p:sp>
        <p:nvSpPr>
          <p:cNvPr id="4" name="Underrubrik 2"/>
          <p:cNvSpPr>
            <a:spLocks noGrp="1"/>
          </p:cNvSpPr>
          <p:nvPr>
            <p:ph type="subTitle" idx="1"/>
          </p:nvPr>
        </p:nvSpPr>
        <p:spPr>
          <a:xfrm>
            <a:off x="0" y="2447756"/>
            <a:ext cx="9144000" cy="981244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32204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,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4294187" y="1406525"/>
            <a:ext cx="4238626" cy="4759325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32000" y="432000"/>
            <a:ext cx="8100813" cy="459077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32001" y="1406525"/>
            <a:ext cx="3700463" cy="41798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0" name="Platshållare för datum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algn="r"/>
            <a:r>
              <a:rPr lang="sv-SE"/>
              <a:t>2016-xx-xx</a:t>
            </a:r>
            <a:endParaRPr lang="sv-SE" dirty="0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  <a:endParaRPr lang="sv-SE" dirty="0"/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7760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1 text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26343" y="1416420"/>
            <a:ext cx="8100813" cy="417316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32000" y="432000"/>
            <a:ext cx="8100813" cy="9812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5" name="Platshållare för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sv-SE"/>
              <a:t>2016-xx-xx</a:t>
            </a:r>
            <a:endParaRPr lang="sv-SE" dirty="0"/>
          </a:p>
        </p:txBody>
      </p:sp>
      <p:sp>
        <p:nvSpPr>
          <p:cNvPr id="16" name="Platshållare för sidfo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  <a:endParaRPr lang="sv-SE" dirty="0"/>
          </a:p>
        </p:txBody>
      </p:sp>
      <p:sp>
        <p:nvSpPr>
          <p:cNvPr id="17" name="Platshållare för bild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0922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2 text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32000" y="432000"/>
            <a:ext cx="8100813" cy="9812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32000" y="1416420"/>
            <a:ext cx="3961205" cy="417316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8" name="Platshållare för innehåll 2"/>
          <p:cNvSpPr>
            <a:spLocks noGrp="1"/>
          </p:cNvSpPr>
          <p:nvPr>
            <p:ph sz="half" idx="13"/>
          </p:nvPr>
        </p:nvSpPr>
        <p:spPr>
          <a:xfrm>
            <a:off x="4571999" y="1416420"/>
            <a:ext cx="3961205" cy="417316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algn="r"/>
            <a:r>
              <a:rPr lang="sv-SE"/>
              <a:t>2016-xx-xx</a:t>
            </a:r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3496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block 2 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32000" y="432000"/>
            <a:ext cx="8100813" cy="9812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/>
          </p:nvPr>
        </p:nvSpPr>
        <p:spPr>
          <a:xfrm>
            <a:off x="426343" y="1416420"/>
            <a:ext cx="8100813" cy="4173168"/>
          </a:xfrm>
        </p:spPr>
        <p:txBody>
          <a:bodyPr numCol="2" spcCol="288000">
            <a:no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0" name="Platshållare för datum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algn="r"/>
            <a:r>
              <a:rPr lang="sv-SE"/>
              <a:t>2016-xx-xx</a:t>
            </a:r>
            <a:endParaRPr lang="sv-SE" dirty="0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  <a:endParaRPr lang="sv-SE" dirty="0"/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6973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31999" y="799200"/>
            <a:ext cx="8100813" cy="90011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32000" y="1825625"/>
            <a:ext cx="8100812" cy="37639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571908" y="6284792"/>
            <a:ext cx="787773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r>
              <a:rPr lang="sv-SE"/>
              <a:t>2016-xx-xx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454445" y="6284792"/>
            <a:ext cx="360381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dirty="0"/>
              <a:t>Sidfot om man väljer att infoga en sådan i sin presentation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149025" y="6284792"/>
            <a:ext cx="374276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45303-2AAE-45D1-913A-B06AE6474513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" y="5903663"/>
            <a:ext cx="719328" cy="719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1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49" r:id="rId4"/>
    <p:sldLayoutId id="2147483659" r:id="rId5"/>
    <p:sldLayoutId id="2147483652" r:id="rId6"/>
    <p:sldLayoutId id="2147483650" r:id="rId7"/>
    <p:sldLayoutId id="2147483662" r:id="rId8"/>
    <p:sldLayoutId id="2147483663" r:id="rId9"/>
    <p:sldLayoutId id="2147483671" r:id="rId10"/>
    <p:sldLayoutId id="2147483655" r:id="rId11"/>
    <p:sldLayoutId id="2147483664" r:id="rId12"/>
    <p:sldLayoutId id="2147483665" r:id="rId13"/>
    <p:sldLayoutId id="2147483666" r:id="rId14"/>
    <p:sldLayoutId id="2147483667" r:id="rId15"/>
    <p:sldLayoutId id="2147483668" r:id="rId16"/>
    <p:sldLayoutId id="2147483669" r:id="rId17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16000" indent="-216000" algn="l" defTabSz="685800" rtl="0" eaLnBrk="1" latinLnBrk="0" hangingPunct="1">
        <a:lnSpc>
          <a:spcPct val="9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32000" indent="-21600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48000" indent="-21600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864000" indent="-21600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80000" indent="-21600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8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orient="horz" pos="3521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  <p15:guide id="5" pos="264" userDrawn="1">
          <p15:clr>
            <a:srgbClr val="F26B43"/>
          </p15:clr>
        </p15:guide>
        <p15:guide id="6" pos="5375" userDrawn="1">
          <p15:clr>
            <a:srgbClr val="F26B43"/>
          </p15:clr>
        </p15:guide>
        <p15:guide id="7" orient="horz" pos="417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ann-christine.eklund@skb.org" TargetMode="External"/><Relationship Id="rId2" Type="http://schemas.openxmlformats.org/officeDocument/2006/relationships/hyperlink" Target="mailto:per.meyer@skb.or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Tågordning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f</a:t>
            </a:r>
            <a:r>
              <a:rPr lang="sv-SE" dirty="0" smtClean="0"/>
              <a:t>ör att skapa din kvartershemsida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5656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426343" y="1416420"/>
            <a:ext cx="8100813" cy="1933609"/>
          </a:xfrm>
        </p:spPr>
        <p:txBody>
          <a:bodyPr/>
          <a:lstStyle/>
          <a:p>
            <a:r>
              <a:rPr lang="sv-SE" dirty="0" smtClean="0"/>
              <a:t>Med media menas bilder eller textfiler</a:t>
            </a:r>
          </a:p>
          <a:p>
            <a:pPr lvl="1"/>
            <a:r>
              <a:rPr lang="sv-SE" dirty="0" smtClean="0"/>
              <a:t>Bilder: använd helst JPEG. Tips på historisk bildkälla stockholmskallan.se. Kom ihåg </a:t>
            </a:r>
            <a:r>
              <a:rPr lang="sv-SE" dirty="0" err="1" smtClean="0"/>
              <a:t>källange</a:t>
            </a:r>
            <a:r>
              <a:rPr lang="sv-SE" dirty="0" smtClean="0"/>
              <a:t> om du kopierar bilder därifrån.</a:t>
            </a:r>
          </a:p>
          <a:p>
            <a:pPr lvl="1"/>
            <a:endParaRPr lang="sv-SE" dirty="0" smtClean="0"/>
          </a:p>
          <a:p>
            <a:pPr lvl="1"/>
            <a:endParaRPr lang="sv-SE" dirty="0"/>
          </a:p>
          <a:p>
            <a:pPr lvl="1"/>
            <a:endParaRPr lang="sv-SE" dirty="0" smtClean="0"/>
          </a:p>
          <a:p>
            <a:pPr lvl="1"/>
            <a:r>
              <a:rPr lang="sv-SE" dirty="0" smtClean="0"/>
              <a:t>Textfil: Använd alltid PDF-formatet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Ladda upp media till </a:t>
            </a:r>
            <a:r>
              <a:rPr lang="sv-SE" dirty="0" err="1" smtClean="0"/>
              <a:t>mediabiblioteket</a:t>
            </a:r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718" y="2112154"/>
            <a:ext cx="4467225" cy="685800"/>
          </a:xfrm>
          <a:prstGeom prst="rect">
            <a:avLst/>
          </a:prstGeom>
        </p:spPr>
      </p:pic>
      <p:sp>
        <p:nvSpPr>
          <p:cNvPr id="6" name="Rubrik 2"/>
          <p:cNvSpPr txBox="1">
            <a:spLocks/>
          </p:cNvSpPr>
          <p:nvPr/>
        </p:nvSpPr>
        <p:spPr>
          <a:xfrm>
            <a:off x="426343" y="4045763"/>
            <a:ext cx="8100813" cy="4239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 smtClean="0"/>
              <a:t>Sortera media i </a:t>
            </a:r>
            <a:r>
              <a:rPr lang="sv-SE" dirty="0" err="1" smtClean="0"/>
              <a:t>mediabiblioteket</a:t>
            </a:r>
            <a:endParaRPr lang="sv-SE" dirty="0"/>
          </a:p>
        </p:txBody>
      </p:sp>
      <p:sp>
        <p:nvSpPr>
          <p:cNvPr id="9" name="Platshållare för innehåll 1"/>
          <p:cNvSpPr txBox="1">
            <a:spLocks/>
          </p:cNvSpPr>
          <p:nvPr/>
        </p:nvSpPr>
        <p:spPr>
          <a:xfrm>
            <a:off x="426343" y="4661836"/>
            <a:ext cx="8100813" cy="44302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16000" indent="-21600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32000" indent="-21600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8000" indent="-21600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4000" indent="-21600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80000" indent="-21600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 smtClean="0"/>
              <a:t>Det finns inget mappsystem i </a:t>
            </a:r>
            <a:r>
              <a:rPr lang="sv-SE" dirty="0" err="1" smtClean="0"/>
              <a:t>WordPress</a:t>
            </a:r>
            <a:r>
              <a:rPr lang="sv-SE" dirty="0" smtClean="0"/>
              <a:t>. Man använder istället taggar.</a:t>
            </a:r>
          </a:p>
        </p:txBody>
      </p:sp>
    </p:spTree>
    <p:extLst>
      <p:ext uri="{BB962C8B-B14F-4D97-AF65-F5344CB8AC3E}">
        <p14:creationId xmlns:p14="http://schemas.microsoft.com/office/powerpoint/2010/main" val="4181144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Startsidan är den enda sida man </a:t>
            </a:r>
            <a:r>
              <a:rPr lang="sv-SE" u="sng" dirty="0" smtClean="0"/>
              <a:t>måste</a:t>
            </a:r>
            <a:r>
              <a:rPr lang="sv-SE" dirty="0" smtClean="0"/>
              <a:t> editera i ”kodläget”</a:t>
            </a:r>
          </a:p>
          <a:p>
            <a:r>
              <a:rPr lang="sv-SE" dirty="0" smtClean="0"/>
              <a:t>Radera aldrig [F2]-koden </a:t>
            </a:r>
          </a:p>
          <a:p>
            <a:r>
              <a:rPr lang="sv-SE" dirty="0" smtClean="0"/>
              <a:t>Döp aldrig om Startsidan</a:t>
            </a:r>
          </a:p>
          <a:p>
            <a:r>
              <a:rPr lang="sv-SE" dirty="0" smtClean="0"/>
              <a:t>Ändra aldrig startsidans </a:t>
            </a:r>
            <a:r>
              <a:rPr lang="sv-SE" dirty="0" err="1" smtClean="0"/>
              <a:t>permalänk</a:t>
            </a:r>
            <a:endParaRPr lang="sv-SE" dirty="0" smtClean="0"/>
          </a:p>
          <a:p>
            <a:r>
              <a:rPr lang="sv-SE" dirty="0" smtClean="0"/>
              <a:t>”Läs mer om kvarteret”-länken är kopplad till # i koden. Om man inte vill nyttja länken eller visa texten dölj den då. [private=””] innan och [/private] efter [F2]-blocket</a:t>
            </a:r>
          </a:p>
          <a:p>
            <a:r>
              <a:rPr lang="sv-SE" dirty="0" smtClean="0"/>
              <a:t>Klicka på ”Uppdatera”-knappen för att spara dina ändringar</a:t>
            </a: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Editering av startsidan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61939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Hovra över ”Sidor” i panelen och välj ”Skapa ny”</a:t>
            </a:r>
          </a:p>
          <a:p>
            <a:r>
              <a:rPr lang="sv-SE" dirty="0" smtClean="0"/>
              <a:t>Ange titel och klicka på ”Publicera”</a:t>
            </a:r>
          </a:p>
          <a:p>
            <a:r>
              <a:rPr lang="sv-SE" dirty="0" smtClean="0"/>
              <a:t>Klicka på ”</a:t>
            </a:r>
            <a:r>
              <a:rPr lang="sv-SE" dirty="0" err="1" smtClean="0"/>
              <a:t>Tailor</a:t>
            </a:r>
            <a:r>
              <a:rPr lang="sv-SE" dirty="0" smtClean="0"/>
              <a:t> </a:t>
            </a:r>
            <a:r>
              <a:rPr lang="sv-SE" dirty="0" err="1" smtClean="0"/>
              <a:t>this</a:t>
            </a:r>
            <a:r>
              <a:rPr lang="sv-SE" dirty="0" smtClean="0"/>
              <a:t> sida”</a:t>
            </a:r>
          </a:p>
          <a:p>
            <a:r>
              <a:rPr lang="sv-SE" dirty="0" smtClean="0"/>
              <a:t>Under ”Elements and </a:t>
            </a:r>
            <a:r>
              <a:rPr lang="sv-SE" dirty="0" err="1" smtClean="0"/>
              <a:t>shortcodes</a:t>
            </a:r>
            <a:r>
              <a:rPr lang="sv-SE" dirty="0" smtClean="0"/>
              <a:t>” finns </a:t>
            </a:r>
            <a:r>
              <a:rPr lang="sv-SE" dirty="0" err="1" smtClean="0"/>
              <a:t>Tailors</a:t>
            </a:r>
            <a:r>
              <a:rPr lang="sv-SE" dirty="0" smtClean="0"/>
              <a:t> funktioner </a:t>
            </a:r>
          </a:p>
          <a:p>
            <a:r>
              <a:rPr lang="sv-SE" dirty="0" smtClean="0"/>
              <a:t>Funktionerna har olika editeringsätt</a:t>
            </a:r>
          </a:p>
          <a:p>
            <a:r>
              <a:rPr lang="sv-SE" dirty="0" smtClean="0"/>
              <a:t>Avsluta </a:t>
            </a:r>
            <a:r>
              <a:rPr lang="sv-SE" dirty="0" err="1" smtClean="0"/>
              <a:t>Tailor</a:t>
            </a:r>
            <a:r>
              <a:rPr lang="sv-SE" dirty="0" smtClean="0"/>
              <a:t> genom att klicka på ”Save &amp; </a:t>
            </a:r>
            <a:r>
              <a:rPr lang="sv-SE" dirty="0" err="1" smtClean="0"/>
              <a:t>Publish</a:t>
            </a:r>
            <a:r>
              <a:rPr lang="sv-SE" dirty="0" smtClean="0"/>
              <a:t>”</a:t>
            </a:r>
          </a:p>
          <a:p>
            <a:r>
              <a:rPr lang="sv-SE" dirty="0" smtClean="0"/>
              <a:t>Kombinera </a:t>
            </a:r>
            <a:r>
              <a:rPr lang="sv-SE" u="sng" dirty="0" smtClean="0"/>
              <a:t>aldrig</a:t>
            </a:r>
            <a:r>
              <a:rPr lang="sv-SE" dirty="0" smtClean="0"/>
              <a:t> </a:t>
            </a:r>
            <a:r>
              <a:rPr lang="sv-SE" dirty="0" err="1" smtClean="0"/>
              <a:t>Tailor</a:t>
            </a:r>
            <a:r>
              <a:rPr lang="sv-SE" dirty="0" smtClean="0"/>
              <a:t> med att editera i kodläget. </a:t>
            </a:r>
          </a:p>
          <a:p>
            <a:r>
              <a:rPr lang="sv-SE" dirty="0" err="1" smtClean="0"/>
              <a:t>Tailor</a:t>
            </a:r>
            <a:r>
              <a:rPr lang="sv-SE" dirty="0" smtClean="0"/>
              <a:t> kan bara användas på Sidor, inte Nyheter eller kalenderposter</a:t>
            </a:r>
          </a:p>
          <a:p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Skapa ny sida med hjälp av </a:t>
            </a:r>
            <a:r>
              <a:rPr lang="sv-SE" dirty="0" err="1" smtClean="0"/>
              <a:t>Tailor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2930" y="1957128"/>
            <a:ext cx="1038225" cy="40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083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Max 7 menypunkter</a:t>
            </a:r>
          </a:p>
          <a:p>
            <a:r>
              <a:rPr lang="sv-SE" dirty="0" smtClean="0"/>
              <a:t>Sträva efter så få menypunkter som möjligt. Använd undermenyer</a:t>
            </a:r>
          </a:p>
          <a:p>
            <a:r>
              <a:rPr lang="sv-SE" dirty="0" smtClean="0"/>
              <a:t>Ta bort ”Bokningar” från menyn om ni inte kommer att använda det</a:t>
            </a:r>
          </a:p>
          <a:p>
            <a:r>
              <a:rPr lang="sv-SE" dirty="0" smtClean="0"/>
              <a:t>Glöm </a:t>
            </a:r>
            <a:r>
              <a:rPr lang="sv-SE" dirty="0" smtClean="0"/>
              <a:t>ej att ”Spara meny</a:t>
            </a:r>
            <a:r>
              <a:rPr lang="sv-SE" dirty="0" smtClean="0"/>
              <a:t>”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Lägga till sidan i menyn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05978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426343" y="1416420"/>
            <a:ext cx="8100813" cy="723042"/>
          </a:xfrm>
        </p:spPr>
        <p:txBody>
          <a:bodyPr/>
          <a:lstStyle/>
          <a:p>
            <a:r>
              <a:rPr lang="sv-SE" dirty="0" smtClean="0"/>
              <a:t>Publicerings- respektive </a:t>
            </a:r>
            <a:r>
              <a:rPr lang="sv-SE" dirty="0" err="1" smtClean="0"/>
              <a:t>avpubliceringsdatum</a:t>
            </a:r>
            <a:endParaRPr lang="sv-SE" dirty="0" smtClean="0"/>
          </a:p>
          <a:p>
            <a:r>
              <a:rPr lang="sv-SE" dirty="0" smtClean="0"/>
              <a:t>Utvald bild</a:t>
            </a: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Skapa nyheter</a:t>
            </a:r>
            <a:endParaRPr lang="sv-SE" dirty="0"/>
          </a:p>
        </p:txBody>
      </p:sp>
      <p:sp>
        <p:nvSpPr>
          <p:cNvPr id="4" name="Rubrik 2"/>
          <p:cNvSpPr txBox="1">
            <a:spLocks/>
          </p:cNvSpPr>
          <p:nvPr/>
        </p:nvSpPr>
        <p:spPr>
          <a:xfrm>
            <a:off x="426341" y="3087276"/>
            <a:ext cx="8100813" cy="9812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 smtClean="0"/>
              <a:t>Skapa kalenderposter</a:t>
            </a:r>
            <a:endParaRPr lang="sv-SE" dirty="0"/>
          </a:p>
        </p:txBody>
      </p:sp>
      <p:sp>
        <p:nvSpPr>
          <p:cNvPr id="5" name="Platshållare för innehåll 1"/>
          <p:cNvSpPr txBox="1">
            <a:spLocks/>
          </p:cNvSpPr>
          <p:nvPr/>
        </p:nvSpPr>
        <p:spPr>
          <a:xfrm>
            <a:off x="426341" y="4130312"/>
            <a:ext cx="8100813" cy="72304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16000" indent="-21600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32000" indent="-21600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8000" indent="-21600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4000" indent="-21600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80000" indent="-21600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 smtClean="0"/>
              <a:t>Start- och slutdatum. Start- och sluttid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21290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Kvartersadmin</a:t>
            </a:r>
            <a:r>
              <a:rPr lang="sv-SE" dirty="0" smtClean="0"/>
              <a:t> och </a:t>
            </a:r>
            <a:r>
              <a:rPr lang="sv-SE" dirty="0" err="1" smtClean="0"/>
              <a:t>bokningsadmin</a:t>
            </a:r>
            <a:r>
              <a:rPr lang="sv-SE" dirty="0" smtClean="0"/>
              <a:t> är de som kan ändra och boka åt andra</a:t>
            </a:r>
          </a:p>
          <a:p>
            <a:r>
              <a:rPr lang="sv-SE" dirty="0" smtClean="0"/>
              <a:t>Ändra titel på lokalen</a:t>
            </a:r>
          </a:p>
          <a:p>
            <a:r>
              <a:rPr lang="sv-SE" dirty="0" smtClean="0"/>
              <a:t>Välj dygn- eller </a:t>
            </a:r>
            <a:r>
              <a:rPr lang="sv-SE" dirty="0" err="1" smtClean="0"/>
              <a:t>timslots</a:t>
            </a:r>
            <a:r>
              <a:rPr lang="sv-SE" dirty="0" smtClean="0"/>
              <a:t>. Kombinera </a:t>
            </a:r>
            <a:r>
              <a:rPr lang="sv-SE" u="sng" dirty="0" smtClean="0"/>
              <a:t>aldrig</a:t>
            </a:r>
            <a:r>
              <a:rPr lang="sv-SE" dirty="0" smtClean="0"/>
              <a:t> dessa två.</a:t>
            </a:r>
          </a:p>
          <a:p>
            <a:endParaRPr lang="sv-SE" dirty="0" smtClean="0"/>
          </a:p>
          <a:p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Bokningsmodulen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0187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Glöm ej Start- och Slutdatum</a:t>
            </a:r>
          </a:p>
          <a:p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Enkätfunktionen – ”</a:t>
            </a:r>
            <a:r>
              <a:rPr lang="sv-SE" dirty="0" err="1" smtClean="0"/>
              <a:t>Poller</a:t>
            </a:r>
            <a:r>
              <a:rPr lang="sv-SE" dirty="0" smtClean="0"/>
              <a:t> Master”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195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mtClean="0"/>
              <a:t>Per Meyer</a:t>
            </a:r>
            <a:br>
              <a:rPr lang="sv-SE" smtClean="0"/>
            </a:br>
            <a:r>
              <a:rPr lang="sv-SE" smtClean="0">
                <a:hlinkClick r:id="rId2"/>
              </a:rPr>
              <a:t>per.meyer@skb.org</a:t>
            </a:r>
            <a:r>
              <a:rPr lang="sv-SE" smtClean="0"/>
              <a:t/>
            </a:r>
            <a:br>
              <a:rPr lang="sv-SE" smtClean="0"/>
            </a:br>
            <a:r>
              <a:rPr lang="sv-SE" smtClean="0"/>
              <a:t>08 </a:t>
            </a:r>
            <a:r>
              <a:rPr lang="sv-SE" dirty="0" smtClean="0"/>
              <a:t>704 60 82</a:t>
            </a:r>
          </a:p>
          <a:p>
            <a:endParaRPr lang="sv-SE" dirty="0"/>
          </a:p>
          <a:p>
            <a:r>
              <a:rPr lang="sv-SE" dirty="0" smtClean="0"/>
              <a:t>Ann-Christine Eklund</a:t>
            </a:r>
            <a:br>
              <a:rPr lang="sv-SE" dirty="0" smtClean="0"/>
            </a:br>
            <a:r>
              <a:rPr lang="sv-SE" dirty="0" smtClean="0">
                <a:hlinkClick r:id="rId3"/>
              </a:rPr>
              <a:t>ann-christine.eklund@skb.org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08 704 61 31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Tack för idag!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4898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KB grundmall">
  <a:themeElements>
    <a:clrScheme name="SKB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6899AE"/>
      </a:accent1>
      <a:accent2>
        <a:srgbClr val="474D75"/>
      </a:accent2>
      <a:accent3>
        <a:srgbClr val="237D56"/>
      </a:accent3>
      <a:accent4>
        <a:srgbClr val="73416D"/>
      </a:accent4>
      <a:accent5>
        <a:srgbClr val="E76B61"/>
      </a:accent5>
      <a:accent6>
        <a:srgbClr val="BDD6D7"/>
      </a:accent6>
      <a:hlink>
        <a:srgbClr val="0563C1"/>
      </a:hlink>
      <a:folHlink>
        <a:srgbClr val="954F72"/>
      </a:folHlink>
    </a:clrScheme>
    <a:fontScheme name="SKB Fon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 sz="14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6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otx" id="{A6862964-6E85-4B6C-82DF-80D167DD49E0}" vid="{3DCE9795-7B0A-4F60-A1A1-EE6245E1CAFE}"/>
    </a:ext>
  </a:extLst>
</a:theme>
</file>

<file path=ppt/theme/theme2.xml><?xml version="1.0" encoding="utf-8"?>
<a:theme xmlns:a="http://schemas.openxmlformats.org/drawingml/2006/main" name="Office-tema">
  <a:themeElements>
    <a:clrScheme name="SKB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6899AE"/>
      </a:accent1>
      <a:accent2>
        <a:srgbClr val="474D75"/>
      </a:accent2>
      <a:accent3>
        <a:srgbClr val="237D56"/>
      </a:accent3>
      <a:accent4>
        <a:srgbClr val="73416D"/>
      </a:accent4>
      <a:accent5>
        <a:srgbClr val="E76B61"/>
      </a:accent5>
      <a:accent6>
        <a:srgbClr val="BDD6D7"/>
      </a:accent6>
      <a:hlink>
        <a:srgbClr val="0563C1"/>
      </a:hlink>
      <a:folHlink>
        <a:srgbClr val="954F72"/>
      </a:folHlink>
    </a:clrScheme>
    <a:fontScheme name="SKB Fon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SKB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6899AE"/>
      </a:accent1>
      <a:accent2>
        <a:srgbClr val="474D75"/>
      </a:accent2>
      <a:accent3>
        <a:srgbClr val="237D56"/>
      </a:accent3>
      <a:accent4>
        <a:srgbClr val="73416D"/>
      </a:accent4>
      <a:accent5>
        <a:srgbClr val="E76B61"/>
      </a:accent5>
      <a:accent6>
        <a:srgbClr val="BDD6D7"/>
      </a:accent6>
      <a:hlink>
        <a:srgbClr val="0563C1"/>
      </a:hlink>
      <a:folHlink>
        <a:srgbClr val="954F72"/>
      </a:folHlink>
    </a:clrScheme>
    <a:fontScheme name="SKB Fon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505</TotalTime>
  <Words>317</Words>
  <Application>Microsoft Office PowerPoint</Application>
  <PresentationFormat>Bildspel på skärmen (4:3)</PresentationFormat>
  <Paragraphs>47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2" baseType="lpstr">
      <vt:lpstr>Arial</vt:lpstr>
      <vt:lpstr>Verdana</vt:lpstr>
      <vt:lpstr>SKB grundmall</vt:lpstr>
      <vt:lpstr>Tågordning</vt:lpstr>
      <vt:lpstr>Ladda upp media till mediabiblioteket</vt:lpstr>
      <vt:lpstr>Editering av startsidan</vt:lpstr>
      <vt:lpstr>Skapa ny sida med hjälp av Tailor</vt:lpstr>
      <vt:lpstr>Lägga till sidan i menyn</vt:lpstr>
      <vt:lpstr>Skapa nyheter</vt:lpstr>
      <vt:lpstr>Bokningsmodulen</vt:lpstr>
      <vt:lpstr>Enkätfunktionen – ”Poller Master”</vt:lpstr>
      <vt:lpstr>Tack för idag!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Tågordning</dc:title>
  <dc:creator>Per Meyer</dc:creator>
  <cp:lastModifiedBy>Per Meyer</cp:lastModifiedBy>
  <cp:revision>23</cp:revision>
  <dcterms:created xsi:type="dcterms:W3CDTF">2018-01-16T12:44:29Z</dcterms:created>
  <dcterms:modified xsi:type="dcterms:W3CDTF">2018-01-18T14:24:59Z</dcterms:modified>
</cp:coreProperties>
</file>